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5" r:id="rId5"/>
    <p:sldId id="264" r:id="rId6"/>
    <p:sldId id="263" r:id="rId7"/>
    <p:sldId id="262" r:id="rId8"/>
    <p:sldId id="261" r:id="rId9"/>
    <p:sldId id="260" r:id="rId10"/>
    <p:sldId id="269" r:id="rId11"/>
    <p:sldId id="268" r:id="rId12"/>
    <p:sldId id="277" r:id="rId13"/>
    <p:sldId id="276" r:id="rId14"/>
    <p:sldId id="275" r:id="rId15"/>
    <p:sldId id="274" r:id="rId16"/>
    <p:sldId id="273" r:id="rId17"/>
    <p:sldId id="272" r:id="rId18"/>
    <p:sldId id="271" r:id="rId19"/>
    <p:sldId id="284" r:id="rId20"/>
    <p:sldId id="283" r:id="rId21"/>
    <p:sldId id="282" r:id="rId22"/>
    <p:sldId id="281" r:id="rId23"/>
    <p:sldId id="280" r:id="rId24"/>
    <p:sldId id="279" r:id="rId25"/>
    <p:sldId id="287" r:id="rId26"/>
    <p:sldId id="286" r:id="rId27"/>
    <p:sldId id="285" r:id="rId28"/>
    <p:sldId id="278" r:id="rId29"/>
    <p:sldId id="270" r:id="rId30"/>
    <p:sldId id="291" r:id="rId31"/>
    <p:sldId id="290" r:id="rId32"/>
    <p:sldId id="289" r:id="rId33"/>
    <p:sldId id="296" r:id="rId34"/>
    <p:sldId id="295" r:id="rId35"/>
    <p:sldId id="294" r:id="rId36"/>
    <p:sldId id="293" r:id="rId37"/>
    <p:sldId id="292" r:id="rId38"/>
    <p:sldId id="288" r:id="rId39"/>
    <p:sldId id="25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4373-01DB-461A-BD5C-036873CE1836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D899-145A-4CA1-85D5-FCE31A7F8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055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4373-01DB-461A-BD5C-036873CE1836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D899-145A-4CA1-85D5-FCE31A7F8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249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4373-01DB-461A-BD5C-036873CE1836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D899-145A-4CA1-85D5-FCE31A7F8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961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4373-01DB-461A-BD5C-036873CE1836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D899-145A-4CA1-85D5-FCE31A7F8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08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4373-01DB-461A-BD5C-036873CE1836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D899-145A-4CA1-85D5-FCE31A7F8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976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4373-01DB-461A-BD5C-036873CE1836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D899-145A-4CA1-85D5-FCE31A7F8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39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4373-01DB-461A-BD5C-036873CE1836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D899-145A-4CA1-85D5-FCE31A7F8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84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4373-01DB-461A-BD5C-036873CE1836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D899-145A-4CA1-85D5-FCE31A7F8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874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4373-01DB-461A-BD5C-036873CE1836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D899-145A-4CA1-85D5-FCE31A7F8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10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4373-01DB-461A-BD5C-036873CE1836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D899-145A-4CA1-85D5-FCE31A7F8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018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4373-01DB-461A-BD5C-036873CE1836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D899-145A-4CA1-85D5-FCE31A7F8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573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4373-01DB-461A-BD5C-036873CE1836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8D899-145A-4CA1-85D5-FCE31A7F8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185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layer.myshared.ru/5/478597/slides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43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233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player.myshared.ru/5/478597/slides/slid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579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player.myshared.ru/5/478597/slides/slide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903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player.myshared.ru/5/478597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7667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735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player.myshared.ru/5/478597/slides/slide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503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player.myshared.ru/5/478597/slides/slide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901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player.myshared.ru/5/478597/slides/slide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072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player.myshared.ru/5/478597/slides/slide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431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player.myshared.ru/5/478597/slides/slide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945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player.myshared.ru/5/478597/slides/slide_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3265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898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player.myshared.ru/5/478597/slides/slide_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2353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layer.myshared.ru/5/478597/slides/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7202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player.myshared.ru/5/478597/slides/slide_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283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player.myshared.ru/5/478597/slides/slide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271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player.myshared.ru/5/478597/slides/slide_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7636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player.myshared.ru/5/478597/slides/slide_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866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player.myshared.ru/5/478597/slides/slide_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8862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player.myshared.ru/5/478597/slides/slide_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3266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player.myshared.ru/5/478597/slides/slide_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7375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player.myshared.ru/5/478597/slides/slide_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5428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player.myshared.ru/5/478597/slides/slide_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3893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player.myshared.ru/5/478597/slides/slide_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781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layer.myshared.ru/5/478597/slides/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0010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player.myshared.ru/5/478597/slides/slide_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6017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player.myshared.ru/5/478597/slides/slide_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9761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player.myshared.ru/5/478597/slides/slide_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40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player.myshared.ru/5/478597/slides/slide_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4077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player.myshared.ru/5/478597/slides/slide_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1537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player.myshared.ru/5/478597/slides/slide_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3780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player.myshared.ru/5/478597/slides/slide_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0138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player.myshared.ru/5/478597/slides/slide_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7204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player.myshared.ru/5/478597/slides/slide_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694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71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player.myshared.ru/5/478597/slides/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454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player.myshared.ru/5/478597/slides/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730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://player.myshared.ru/5/478597/slides/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663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player.myshared.ru/5/478597/slides/slide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793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player.myshared.ru/5/478597/slides/slide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647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player.myshared.ru/5/478597/slides/slide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1529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0</Words>
  <Application>Microsoft Office PowerPoint</Application>
  <PresentationFormat>Экран (4:3)</PresentationFormat>
  <Paragraphs>0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СОКШ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МЕТОДИЧЕСКИЙ КАБИНЕТ</dc:creator>
  <cp:lastModifiedBy>МЕТОДИЧЕСКИЙ КАБИНЕТ</cp:lastModifiedBy>
  <cp:revision>4</cp:revision>
  <dcterms:created xsi:type="dcterms:W3CDTF">2017-12-26T10:02:25Z</dcterms:created>
  <dcterms:modified xsi:type="dcterms:W3CDTF">2017-12-26T10:56:54Z</dcterms:modified>
</cp:coreProperties>
</file>